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8" r:id="rId3"/>
    <p:sldId id="259" r:id="rId4"/>
    <p:sldId id="257" r:id="rId5"/>
  </p:sldIdLst>
  <p:sldSz cx="7920038" cy="1079976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48" d="100"/>
          <a:sy n="48" d="100"/>
        </p:scale>
        <p:origin x="241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397981" y="878380"/>
            <a:ext cx="7126055" cy="4930296"/>
          </a:xfrm>
        </p:spPr>
        <p:txBody>
          <a:bodyPr anchor="b">
            <a:normAutofit/>
          </a:bodyPr>
          <a:lstStyle>
            <a:lvl1pPr algn="l">
              <a:defRPr sz="269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397981" y="6145073"/>
            <a:ext cx="7126055" cy="3528315"/>
          </a:xfrm>
        </p:spPr>
        <p:txBody>
          <a:bodyPr>
            <a:normAutofit/>
          </a:bodyPr>
          <a:lstStyle>
            <a:lvl1pPr marL="0" indent="0" algn="l">
              <a:buNone/>
              <a:defRPr sz="997"/>
            </a:lvl1pPr>
            <a:lvl2pPr marL="227806" indent="0" algn="ctr">
              <a:buNone/>
              <a:defRPr sz="997"/>
            </a:lvl2pPr>
            <a:lvl3pPr marL="455611" indent="0" algn="ctr">
              <a:buNone/>
              <a:defRPr sz="897"/>
            </a:lvl3pPr>
            <a:lvl4pPr marL="683417" indent="0" algn="ctr">
              <a:buNone/>
              <a:defRPr sz="797"/>
            </a:lvl4pPr>
            <a:lvl5pPr marL="911222" indent="0" algn="ctr">
              <a:buNone/>
              <a:defRPr sz="797"/>
            </a:lvl5pPr>
            <a:lvl6pPr marL="1139028" indent="0" algn="ctr">
              <a:buNone/>
              <a:defRPr sz="797"/>
            </a:lvl6pPr>
            <a:lvl7pPr marL="1366834" indent="0" algn="ctr">
              <a:buNone/>
              <a:defRPr sz="797"/>
            </a:lvl7pPr>
            <a:lvl8pPr marL="1594639" indent="0" algn="ctr">
              <a:buNone/>
              <a:defRPr sz="797"/>
            </a:lvl8pPr>
            <a:lvl9pPr marL="1822445" indent="0" algn="ctr">
              <a:buNone/>
              <a:defRPr sz="79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1/23/2024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6261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1/23/2024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8795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5667777" y="878381"/>
            <a:ext cx="1854279" cy="888708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397982" y="878381"/>
            <a:ext cx="5024274" cy="88870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1/23/2024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9961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1/23/2024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14511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397981" y="878381"/>
            <a:ext cx="7126055" cy="4954852"/>
          </a:xfrm>
        </p:spPr>
        <p:txBody>
          <a:bodyPr anchor="b">
            <a:normAutofit/>
          </a:bodyPr>
          <a:lstStyle>
            <a:lvl1pPr>
              <a:defRPr sz="269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397981" y="6145074"/>
            <a:ext cx="7126055" cy="3444717"/>
          </a:xfrm>
        </p:spPr>
        <p:txBody>
          <a:bodyPr>
            <a:normAutofit/>
          </a:bodyPr>
          <a:lstStyle>
            <a:lvl1pPr marL="0" indent="0">
              <a:buNone/>
              <a:defRPr sz="997">
                <a:solidFill>
                  <a:schemeClr val="tx1"/>
                </a:solidFill>
              </a:defRPr>
            </a:lvl1pPr>
            <a:lvl2pPr marL="227806" indent="0">
              <a:buNone/>
              <a:defRPr sz="997">
                <a:solidFill>
                  <a:schemeClr val="tx1">
                    <a:tint val="75000"/>
                  </a:schemeClr>
                </a:solidFill>
              </a:defRPr>
            </a:lvl2pPr>
            <a:lvl3pPr marL="455611" indent="0">
              <a:buNone/>
              <a:defRPr sz="897">
                <a:solidFill>
                  <a:schemeClr val="tx1">
                    <a:tint val="75000"/>
                  </a:schemeClr>
                </a:solidFill>
              </a:defRPr>
            </a:lvl3pPr>
            <a:lvl4pPr marL="683417" indent="0">
              <a:buNone/>
              <a:defRPr sz="797">
                <a:solidFill>
                  <a:schemeClr val="tx1">
                    <a:tint val="75000"/>
                  </a:schemeClr>
                </a:solidFill>
              </a:defRPr>
            </a:lvl4pPr>
            <a:lvl5pPr marL="911222" indent="0">
              <a:buNone/>
              <a:defRPr sz="797">
                <a:solidFill>
                  <a:schemeClr val="tx1">
                    <a:tint val="75000"/>
                  </a:schemeClr>
                </a:solidFill>
              </a:defRPr>
            </a:lvl5pPr>
            <a:lvl6pPr marL="1139028" indent="0">
              <a:buNone/>
              <a:defRPr sz="797">
                <a:solidFill>
                  <a:schemeClr val="tx1">
                    <a:tint val="75000"/>
                  </a:schemeClr>
                </a:solidFill>
              </a:defRPr>
            </a:lvl6pPr>
            <a:lvl7pPr marL="1366834" indent="0">
              <a:buNone/>
              <a:defRPr sz="797">
                <a:solidFill>
                  <a:schemeClr val="tx1">
                    <a:tint val="75000"/>
                  </a:schemeClr>
                </a:solidFill>
              </a:defRPr>
            </a:lvl7pPr>
            <a:lvl8pPr marL="1594639" indent="0">
              <a:buNone/>
              <a:defRPr sz="797">
                <a:solidFill>
                  <a:schemeClr val="tx1">
                    <a:tint val="75000"/>
                  </a:schemeClr>
                </a:solidFill>
              </a:defRPr>
            </a:lvl8pPr>
            <a:lvl9pPr marL="1822445" indent="0">
              <a:buNone/>
              <a:defRPr sz="79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1/23/2024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0666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396002" y="3277676"/>
            <a:ext cx="3514517" cy="6449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4009520" y="3277676"/>
            <a:ext cx="3514517" cy="6449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1/23/2024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0537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396002" y="574988"/>
            <a:ext cx="6980565" cy="208745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396002" y="2984338"/>
            <a:ext cx="3500079" cy="1297470"/>
          </a:xfrm>
        </p:spPr>
        <p:txBody>
          <a:bodyPr anchor="b"/>
          <a:lstStyle>
            <a:lvl1pPr marL="0" indent="0">
              <a:buNone/>
              <a:defRPr sz="1196" b="0" i="0"/>
            </a:lvl1pPr>
            <a:lvl2pPr marL="227806" indent="0">
              <a:buNone/>
              <a:defRPr sz="997" b="1"/>
            </a:lvl2pPr>
            <a:lvl3pPr marL="455611" indent="0">
              <a:buNone/>
              <a:defRPr sz="897" b="1"/>
            </a:lvl3pPr>
            <a:lvl4pPr marL="683417" indent="0">
              <a:buNone/>
              <a:defRPr sz="797" b="1"/>
            </a:lvl4pPr>
            <a:lvl5pPr marL="911222" indent="0">
              <a:buNone/>
              <a:defRPr sz="797" b="1"/>
            </a:lvl5pPr>
            <a:lvl6pPr marL="1139028" indent="0">
              <a:buNone/>
              <a:defRPr sz="797" b="1"/>
            </a:lvl6pPr>
            <a:lvl7pPr marL="1366834" indent="0">
              <a:buNone/>
              <a:defRPr sz="797" b="1"/>
            </a:lvl7pPr>
            <a:lvl8pPr marL="1594639" indent="0">
              <a:buNone/>
              <a:defRPr sz="797" b="1"/>
            </a:lvl8pPr>
            <a:lvl9pPr marL="1822445" indent="0">
              <a:buNone/>
              <a:defRPr sz="797"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396002" y="4475824"/>
            <a:ext cx="3500079" cy="5271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4006719" y="2984338"/>
            <a:ext cx="3517317" cy="1297470"/>
          </a:xfrm>
        </p:spPr>
        <p:txBody>
          <a:bodyPr anchor="b"/>
          <a:lstStyle>
            <a:lvl1pPr marL="0" indent="0">
              <a:buNone/>
              <a:defRPr sz="1196" b="0" i="0"/>
            </a:lvl1pPr>
            <a:lvl2pPr marL="227806" indent="0">
              <a:buNone/>
              <a:defRPr sz="997" b="1"/>
            </a:lvl2pPr>
            <a:lvl3pPr marL="455611" indent="0">
              <a:buNone/>
              <a:defRPr sz="897" b="1"/>
            </a:lvl3pPr>
            <a:lvl4pPr marL="683417" indent="0">
              <a:buNone/>
              <a:defRPr sz="797" b="1"/>
            </a:lvl4pPr>
            <a:lvl5pPr marL="911222" indent="0">
              <a:buNone/>
              <a:defRPr sz="797" b="1"/>
            </a:lvl5pPr>
            <a:lvl6pPr marL="1139028" indent="0">
              <a:buNone/>
              <a:defRPr sz="797" b="1"/>
            </a:lvl6pPr>
            <a:lvl7pPr marL="1366834" indent="0">
              <a:buNone/>
              <a:defRPr sz="797" b="1"/>
            </a:lvl7pPr>
            <a:lvl8pPr marL="1594639" indent="0">
              <a:buNone/>
              <a:defRPr sz="797" b="1"/>
            </a:lvl8pPr>
            <a:lvl9pPr marL="1822445" indent="0">
              <a:buNone/>
              <a:defRPr sz="797"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4006719" y="4475824"/>
            <a:ext cx="3517317" cy="5271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1/23/2024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3281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1/23/2024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4969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1/23/2024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9897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397983" y="719984"/>
            <a:ext cx="3229092" cy="4189207"/>
          </a:xfrm>
        </p:spPr>
        <p:txBody>
          <a:bodyPr anchor="b">
            <a:normAutofit/>
          </a:bodyPr>
          <a:lstStyle>
            <a:lvl1pPr>
              <a:defRPr sz="1794"/>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3960019" y="719985"/>
            <a:ext cx="3562038" cy="9045476"/>
          </a:xfrm>
        </p:spPr>
        <p:txBody>
          <a:bodyPr>
            <a:normAutofit/>
          </a:bodyPr>
          <a:lstStyle>
            <a:lvl1pPr>
              <a:defRPr sz="1395"/>
            </a:lvl1pPr>
            <a:lvl2pPr>
              <a:defRPr sz="1196"/>
            </a:lvl2pPr>
            <a:lvl3pPr>
              <a:defRPr sz="997"/>
            </a:lvl3pPr>
            <a:lvl4pPr>
              <a:defRPr sz="897"/>
            </a:lvl4pPr>
            <a:lvl5pPr>
              <a:defRPr sz="897"/>
            </a:lvl5pPr>
            <a:lvl6pPr>
              <a:defRPr sz="997"/>
            </a:lvl6pPr>
            <a:lvl7pPr>
              <a:defRPr sz="997"/>
            </a:lvl7pPr>
            <a:lvl8pPr>
              <a:defRPr sz="997"/>
            </a:lvl8pPr>
            <a:lvl9pPr>
              <a:defRPr sz="9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397983" y="5243962"/>
            <a:ext cx="3229092" cy="4521501"/>
          </a:xfrm>
        </p:spPr>
        <p:txBody>
          <a:bodyPr>
            <a:normAutofit/>
          </a:bodyPr>
          <a:lstStyle>
            <a:lvl1pPr marL="0" indent="0">
              <a:buNone/>
              <a:defRPr sz="997"/>
            </a:lvl1pPr>
            <a:lvl2pPr marL="227806" indent="0">
              <a:buNone/>
              <a:defRPr sz="698"/>
            </a:lvl2pPr>
            <a:lvl3pPr marL="455611" indent="0">
              <a:buNone/>
              <a:defRPr sz="598"/>
            </a:lvl3pPr>
            <a:lvl4pPr marL="683417" indent="0">
              <a:buNone/>
              <a:defRPr sz="499"/>
            </a:lvl4pPr>
            <a:lvl5pPr marL="911222" indent="0">
              <a:buNone/>
              <a:defRPr sz="499"/>
            </a:lvl5pPr>
            <a:lvl6pPr marL="1139028" indent="0">
              <a:buNone/>
              <a:defRPr sz="499"/>
            </a:lvl6pPr>
            <a:lvl7pPr marL="1366834" indent="0">
              <a:buNone/>
              <a:defRPr sz="499"/>
            </a:lvl7pPr>
            <a:lvl8pPr marL="1594639" indent="0">
              <a:buNone/>
              <a:defRPr sz="499"/>
            </a:lvl8pPr>
            <a:lvl9pPr marL="1822445" indent="0">
              <a:buNone/>
              <a:defRPr sz="499"/>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1/23/2024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7410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397983" y="719983"/>
            <a:ext cx="3229092" cy="4200672"/>
          </a:xfrm>
        </p:spPr>
        <p:txBody>
          <a:bodyPr anchor="b">
            <a:normAutofit/>
          </a:bodyPr>
          <a:lstStyle>
            <a:lvl1pPr>
              <a:defRPr sz="1794"/>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3960019" y="719983"/>
            <a:ext cx="3562038" cy="8509815"/>
          </a:xfrm>
        </p:spPr>
        <p:txBody>
          <a:bodyPr/>
          <a:lstStyle>
            <a:lvl1pPr marL="0" indent="0">
              <a:buNone/>
              <a:defRPr sz="1594"/>
            </a:lvl1pPr>
            <a:lvl2pPr marL="227806" indent="0">
              <a:buNone/>
              <a:defRPr sz="1395"/>
            </a:lvl2pPr>
            <a:lvl3pPr marL="455611" indent="0">
              <a:buNone/>
              <a:defRPr sz="1196"/>
            </a:lvl3pPr>
            <a:lvl4pPr marL="683417" indent="0">
              <a:buNone/>
              <a:defRPr sz="997"/>
            </a:lvl4pPr>
            <a:lvl5pPr marL="911222" indent="0">
              <a:buNone/>
              <a:defRPr sz="997"/>
            </a:lvl5pPr>
            <a:lvl6pPr marL="1139028" indent="0">
              <a:buNone/>
              <a:defRPr sz="997"/>
            </a:lvl6pPr>
            <a:lvl7pPr marL="1366834" indent="0">
              <a:buNone/>
              <a:defRPr sz="997"/>
            </a:lvl7pPr>
            <a:lvl8pPr marL="1594639" indent="0">
              <a:buNone/>
              <a:defRPr sz="997"/>
            </a:lvl8pPr>
            <a:lvl9pPr marL="1822445" indent="0">
              <a:buNone/>
              <a:defRPr sz="997"/>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397983" y="5232496"/>
            <a:ext cx="3229092" cy="4009802"/>
          </a:xfrm>
        </p:spPr>
        <p:txBody>
          <a:bodyPr>
            <a:normAutofit/>
          </a:bodyPr>
          <a:lstStyle>
            <a:lvl1pPr marL="0" indent="0">
              <a:buNone/>
              <a:defRPr sz="897"/>
            </a:lvl1pPr>
            <a:lvl2pPr marL="227806" indent="0">
              <a:buNone/>
              <a:defRPr sz="698"/>
            </a:lvl2pPr>
            <a:lvl3pPr marL="455611" indent="0">
              <a:buNone/>
              <a:defRPr sz="598"/>
            </a:lvl3pPr>
            <a:lvl4pPr marL="683417" indent="0">
              <a:buNone/>
              <a:defRPr sz="499"/>
            </a:lvl4pPr>
            <a:lvl5pPr marL="911222" indent="0">
              <a:buNone/>
              <a:defRPr sz="499"/>
            </a:lvl5pPr>
            <a:lvl6pPr marL="1139028" indent="0">
              <a:buNone/>
              <a:defRPr sz="499"/>
            </a:lvl6pPr>
            <a:lvl7pPr marL="1366834" indent="0">
              <a:buNone/>
              <a:defRPr sz="499"/>
            </a:lvl7pPr>
            <a:lvl8pPr marL="1594639" indent="0">
              <a:buNone/>
              <a:defRPr sz="499"/>
            </a:lvl8pPr>
            <a:lvl9pPr marL="1822445" indent="0">
              <a:buNone/>
              <a:defRPr sz="499"/>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1/23/2024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55554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1" y="0"/>
            <a:ext cx="7920039" cy="10799763"/>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0" y="366871"/>
            <a:ext cx="6210576" cy="10432893"/>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97"/>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396002" y="878381"/>
            <a:ext cx="7128034" cy="20874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396002" y="3316784"/>
            <a:ext cx="7128034" cy="63566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396002" y="10009782"/>
            <a:ext cx="1782009" cy="574987"/>
          </a:xfrm>
          <a:prstGeom prst="rect">
            <a:avLst/>
          </a:prstGeom>
        </p:spPr>
        <p:txBody>
          <a:bodyPr vert="horz" lIns="91440" tIns="45720" rIns="91440" bIns="45720" rtlCol="0" anchor="ctr"/>
          <a:lstStyle>
            <a:lvl1pPr algn="l">
              <a:defRPr lang="en-US" sz="399" kern="1200" cap="all" spc="1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1/23/2024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2623514" y="10009782"/>
            <a:ext cx="2673013" cy="574987"/>
          </a:xfrm>
          <a:prstGeom prst="rect">
            <a:avLst/>
          </a:prstGeom>
        </p:spPr>
        <p:txBody>
          <a:bodyPr vert="horz" lIns="91440" tIns="45720" rIns="91440" bIns="45720" rtlCol="0" anchor="ctr"/>
          <a:lstStyle>
            <a:lvl1pPr algn="ctr">
              <a:defRPr lang="en-US" sz="399" kern="1200" cap="all" spc="1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6583531" y="10009782"/>
            <a:ext cx="940505" cy="574987"/>
          </a:xfrm>
          <a:prstGeom prst="rect">
            <a:avLst/>
          </a:prstGeom>
        </p:spPr>
        <p:txBody>
          <a:bodyPr vert="horz" lIns="91440" tIns="45720" rIns="91440" bIns="45720" rtlCol="0" anchor="ctr"/>
          <a:lstStyle>
            <a:lvl1pPr algn="r">
              <a:defRPr lang="en-US" sz="399" kern="1200" cap="all" spc="1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9162082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455611" rtl="0" eaLnBrk="1" latinLnBrk="0" hangingPunct="1">
        <a:lnSpc>
          <a:spcPct val="100000"/>
        </a:lnSpc>
        <a:spcBef>
          <a:spcPct val="0"/>
        </a:spcBef>
        <a:buNone/>
        <a:defRPr sz="2192" kern="1200">
          <a:solidFill>
            <a:schemeClr val="tx1"/>
          </a:solidFill>
          <a:latin typeface="+mj-lt"/>
          <a:ea typeface="+mj-ea"/>
          <a:cs typeface="+mj-cs"/>
        </a:defRPr>
      </a:lvl1pPr>
    </p:titleStyle>
    <p:bodyStyle>
      <a:lvl1pPr marL="0" indent="0" algn="l" defTabSz="455611" rtl="0" eaLnBrk="1" latinLnBrk="0" hangingPunct="1">
        <a:lnSpc>
          <a:spcPct val="110000"/>
        </a:lnSpc>
        <a:spcBef>
          <a:spcPts val="499"/>
        </a:spcBef>
        <a:buClr>
          <a:schemeClr val="accent5"/>
        </a:buClr>
        <a:buFont typeface="Avenir Next LT Pro" panose="020B0504020202020204" pitchFamily="34" charset="0"/>
        <a:buNone/>
        <a:defRPr sz="997" kern="1200">
          <a:solidFill>
            <a:schemeClr val="tx1"/>
          </a:solidFill>
          <a:latin typeface="+mn-lt"/>
          <a:ea typeface="+mn-ea"/>
          <a:cs typeface="+mn-cs"/>
        </a:defRPr>
      </a:lvl1pPr>
      <a:lvl2pPr marL="113903" indent="0" algn="l" defTabSz="455611" rtl="0" eaLnBrk="1" latinLnBrk="0" hangingPunct="1">
        <a:lnSpc>
          <a:spcPct val="110000"/>
        </a:lnSpc>
        <a:spcBef>
          <a:spcPts val="249"/>
        </a:spcBef>
        <a:buClr>
          <a:schemeClr val="accent5"/>
        </a:buClr>
        <a:buFont typeface="Avenir Next LT Pro" panose="020B0504020202020204" pitchFamily="34" charset="0"/>
        <a:buNone/>
        <a:defRPr sz="897" kern="1200">
          <a:solidFill>
            <a:schemeClr val="tx1"/>
          </a:solidFill>
          <a:latin typeface="+mn-lt"/>
          <a:ea typeface="+mn-ea"/>
          <a:cs typeface="+mn-cs"/>
        </a:defRPr>
      </a:lvl2pPr>
      <a:lvl3pPr marL="227806" indent="0" algn="l" defTabSz="455611" rtl="0" eaLnBrk="1" latinLnBrk="0" hangingPunct="1">
        <a:lnSpc>
          <a:spcPct val="110000"/>
        </a:lnSpc>
        <a:spcBef>
          <a:spcPts val="249"/>
        </a:spcBef>
        <a:buClr>
          <a:schemeClr val="accent5"/>
        </a:buClr>
        <a:buFont typeface="Avenir Next LT Pro" panose="020B0504020202020204" pitchFamily="34" charset="0"/>
        <a:buNone/>
        <a:defRPr sz="797" kern="1200">
          <a:solidFill>
            <a:schemeClr val="tx1"/>
          </a:solidFill>
          <a:latin typeface="+mn-lt"/>
          <a:ea typeface="+mn-ea"/>
          <a:cs typeface="+mn-cs"/>
        </a:defRPr>
      </a:lvl3pPr>
      <a:lvl4pPr marL="341709" indent="0" algn="l" defTabSz="455611" rtl="0" eaLnBrk="1" latinLnBrk="0" hangingPunct="1">
        <a:lnSpc>
          <a:spcPct val="110000"/>
        </a:lnSpc>
        <a:spcBef>
          <a:spcPts val="249"/>
        </a:spcBef>
        <a:buClr>
          <a:schemeClr val="accent5"/>
        </a:buClr>
        <a:buFont typeface="Avenir Next LT Pro" panose="020B0504020202020204" pitchFamily="34" charset="0"/>
        <a:buNone/>
        <a:defRPr sz="698" kern="1200">
          <a:solidFill>
            <a:schemeClr val="tx1"/>
          </a:solidFill>
          <a:latin typeface="+mn-lt"/>
          <a:ea typeface="+mn-ea"/>
          <a:cs typeface="+mn-cs"/>
        </a:defRPr>
      </a:lvl4pPr>
      <a:lvl5pPr marL="455611" indent="0" algn="l" defTabSz="455611" rtl="0" eaLnBrk="1" latinLnBrk="0" hangingPunct="1">
        <a:lnSpc>
          <a:spcPct val="110000"/>
        </a:lnSpc>
        <a:spcBef>
          <a:spcPts val="249"/>
        </a:spcBef>
        <a:buClr>
          <a:schemeClr val="accent5"/>
        </a:buClr>
        <a:buFont typeface="Avenir Next LT Pro" panose="020B0504020202020204" pitchFamily="34" charset="0"/>
        <a:buNone/>
        <a:defRPr sz="698" kern="1200">
          <a:solidFill>
            <a:schemeClr val="tx1"/>
          </a:solidFill>
          <a:latin typeface="+mn-lt"/>
          <a:ea typeface="+mn-ea"/>
          <a:cs typeface="+mn-cs"/>
        </a:defRPr>
      </a:lvl5pPr>
      <a:lvl6pPr marL="1252931"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6pPr>
      <a:lvl7pPr marL="1480737"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7pPr>
      <a:lvl8pPr marL="1708543"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8pPr>
      <a:lvl9pPr marL="1936348" indent="-113903" algn="l" defTabSz="455611" rtl="0" eaLnBrk="1" latinLnBrk="0" hangingPunct="1">
        <a:lnSpc>
          <a:spcPct val="90000"/>
        </a:lnSpc>
        <a:spcBef>
          <a:spcPts val="249"/>
        </a:spcBef>
        <a:buFont typeface="Arial" panose="020B0604020202020204" pitchFamily="34" charset="0"/>
        <a:buChar char="•"/>
        <a:defRPr sz="897" kern="1200">
          <a:solidFill>
            <a:schemeClr val="tx1"/>
          </a:solidFill>
          <a:latin typeface="+mn-lt"/>
          <a:ea typeface="+mn-ea"/>
          <a:cs typeface="+mn-cs"/>
        </a:defRPr>
      </a:lvl9pPr>
    </p:bodyStyle>
    <p:otherStyle>
      <a:defPPr>
        <a:defRPr lang="en-US"/>
      </a:defPPr>
      <a:lvl1pPr marL="0" algn="l" defTabSz="455611" rtl="0" eaLnBrk="1" latinLnBrk="0" hangingPunct="1">
        <a:defRPr sz="897" kern="1200">
          <a:solidFill>
            <a:schemeClr val="tx1"/>
          </a:solidFill>
          <a:latin typeface="+mn-lt"/>
          <a:ea typeface="+mn-ea"/>
          <a:cs typeface="+mn-cs"/>
        </a:defRPr>
      </a:lvl1pPr>
      <a:lvl2pPr marL="227806" algn="l" defTabSz="455611" rtl="0" eaLnBrk="1" latinLnBrk="0" hangingPunct="1">
        <a:defRPr sz="897" kern="1200">
          <a:solidFill>
            <a:schemeClr val="tx1"/>
          </a:solidFill>
          <a:latin typeface="+mn-lt"/>
          <a:ea typeface="+mn-ea"/>
          <a:cs typeface="+mn-cs"/>
        </a:defRPr>
      </a:lvl2pPr>
      <a:lvl3pPr marL="455611" algn="l" defTabSz="455611" rtl="0" eaLnBrk="1" latinLnBrk="0" hangingPunct="1">
        <a:defRPr sz="897" kern="1200">
          <a:solidFill>
            <a:schemeClr val="tx1"/>
          </a:solidFill>
          <a:latin typeface="+mn-lt"/>
          <a:ea typeface="+mn-ea"/>
          <a:cs typeface="+mn-cs"/>
        </a:defRPr>
      </a:lvl3pPr>
      <a:lvl4pPr marL="683417" algn="l" defTabSz="455611" rtl="0" eaLnBrk="1" latinLnBrk="0" hangingPunct="1">
        <a:defRPr sz="897" kern="1200">
          <a:solidFill>
            <a:schemeClr val="tx1"/>
          </a:solidFill>
          <a:latin typeface="+mn-lt"/>
          <a:ea typeface="+mn-ea"/>
          <a:cs typeface="+mn-cs"/>
        </a:defRPr>
      </a:lvl4pPr>
      <a:lvl5pPr marL="911222" algn="l" defTabSz="455611" rtl="0" eaLnBrk="1" latinLnBrk="0" hangingPunct="1">
        <a:defRPr sz="897" kern="1200">
          <a:solidFill>
            <a:schemeClr val="tx1"/>
          </a:solidFill>
          <a:latin typeface="+mn-lt"/>
          <a:ea typeface="+mn-ea"/>
          <a:cs typeface="+mn-cs"/>
        </a:defRPr>
      </a:lvl5pPr>
      <a:lvl6pPr marL="1139028" algn="l" defTabSz="455611" rtl="0" eaLnBrk="1" latinLnBrk="0" hangingPunct="1">
        <a:defRPr sz="897" kern="1200">
          <a:solidFill>
            <a:schemeClr val="tx1"/>
          </a:solidFill>
          <a:latin typeface="+mn-lt"/>
          <a:ea typeface="+mn-ea"/>
          <a:cs typeface="+mn-cs"/>
        </a:defRPr>
      </a:lvl6pPr>
      <a:lvl7pPr marL="1366834" algn="l" defTabSz="455611" rtl="0" eaLnBrk="1" latinLnBrk="0" hangingPunct="1">
        <a:defRPr sz="897" kern="1200">
          <a:solidFill>
            <a:schemeClr val="tx1"/>
          </a:solidFill>
          <a:latin typeface="+mn-lt"/>
          <a:ea typeface="+mn-ea"/>
          <a:cs typeface="+mn-cs"/>
        </a:defRPr>
      </a:lvl7pPr>
      <a:lvl8pPr marL="1594639" algn="l" defTabSz="455611" rtl="0" eaLnBrk="1" latinLnBrk="0" hangingPunct="1">
        <a:defRPr sz="897" kern="1200">
          <a:solidFill>
            <a:schemeClr val="tx1"/>
          </a:solidFill>
          <a:latin typeface="+mn-lt"/>
          <a:ea typeface="+mn-ea"/>
          <a:cs typeface="+mn-cs"/>
        </a:defRPr>
      </a:lvl8pPr>
      <a:lvl9pPr marL="1822445" algn="l" defTabSz="455611" rtl="0" eaLnBrk="1" latinLnBrk="0" hangingPunct="1">
        <a:defRPr sz="8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fiprocess.pl/"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hyperlink" Target="https://fiprocess.pl/kategoria-produktu/mieszalniki-permix/mieszalniki-do-proszkow/"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fiprocess.pl/" TargetMode="Externa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3348" cy="341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p>
        </p:txBody>
      </p:sp>
      <p:sp>
        <p:nvSpPr>
          <p:cNvPr id="16" name="Rectangle 10">
            <a:extLst>
              <a:ext uri="{FF2B5EF4-FFF2-40B4-BE49-F238E27FC236}">
                <a16:creationId xmlns:a16="http://schemas.microsoft.com/office/drawing/2014/main" id="{032274B4-B001-4088-B01D-E6999509E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4867" cy="3417112"/>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dirty="0"/>
          </a:p>
        </p:txBody>
      </p:sp>
      <p:sp>
        <p:nvSpPr>
          <p:cNvPr id="2" name="Tytuł 1">
            <a:extLst>
              <a:ext uri="{FF2B5EF4-FFF2-40B4-BE49-F238E27FC236}">
                <a16:creationId xmlns:a16="http://schemas.microsoft.com/office/drawing/2014/main" id="{EA3B01C1-52A7-69F1-25D8-988915424509}"/>
              </a:ext>
            </a:extLst>
          </p:cNvPr>
          <p:cNvSpPr>
            <a:spLocks noGrp="1"/>
          </p:cNvSpPr>
          <p:nvPr>
            <p:ph type="ctrTitle"/>
          </p:nvPr>
        </p:nvSpPr>
        <p:spPr>
          <a:xfrm>
            <a:off x="49703" y="79022"/>
            <a:ext cx="3604898" cy="9850170"/>
          </a:xfrm>
        </p:spPr>
        <p:txBody>
          <a:bodyPr>
            <a:noAutofit/>
          </a:bodyPr>
          <a:lstStyle/>
          <a:p>
            <a:pPr>
              <a:lnSpc>
                <a:spcPct val="107000"/>
              </a:lnSpc>
              <a:spcAft>
                <a:spcPts val="800"/>
              </a:spcAft>
            </a:pP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800" b="1" kern="100" dirty="0">
                <a:latin typeface="Times New Roman" panose="02020603050405020304" pitchFamily="18" charset="0"/>
                <a:ea typeface="Calibri" panose="020F0502020204030204" pitchFamily="34" charset="0"/>
                <a:cs typeface="Times New Roman" panose="02020603050405020304" pitchFamily="18" charset="0"/>
              </a:rPr>
            </a:br>
            <a:r>
              <a:rPr lang="pl-PL" sz="1800" b="1" kern="100" dirty="0">
                <a:latin typeface="Times New Roman" panose="02020603050405020304" pitchFamily="18" charset="0"/>
                <a:ea typeface="Calibri" panose="020F0502020204030204" pitchFamily="34" charset="0"/>
                <a:cs typeface="Times New Roman" panose="02020603050405020304" pitchFamily="18" charset="0"/>
              </a:rPr>
              <a:t>FIPROCESS Sp. z o.o.</a:t>
            </a:r>
            <a:br>
              <a:rPr lang="pl-PL" sz="1800" b="1" kern="100" dirty="0">
                <a:latin typeface="Times New Roman" panose="02020603050405020304" pitchFamily="18" charset="0"/>
                <a:ea typeface="Calibri" panose="020F0502020204030204" pitchFamily="34" charset="0"/>
                <a:cs typeface="Times New Roman" panose="02020603050405020304" pitchFamily="18" charset="0"/>
              </a:rPr>
            </a:br>
            <a:r>
              <a:rPr lang="pl-PL" sz="1800" b="1" u="sng" kern="1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2"/>
              </a:rPr>
              <a:t>www.fiprocess.pl</a:t>
            </a:r>
            <a:br>
              <a:rPr lang="pl-PL" sz="1800" kern="100" dirty="0">
                <a:latin typeface="Times New Roman" panose="02020603050405020304" pitchFamily="18" charset="0"/>
                <a:ea typeface="Calibri" panose="020F0502020204030204" pitchFamily="34" charset="0"/>
                <a:cs typeface="Times New Roman" panose="02020603050405020304" pitchFamily="18" charset="0"/>
              </a:rPr>
            </a:br>
            <a:br>
              <a:rPr lang="pl-PL" sz="1800" kern="100" dirty="0">
                <a:latin typeface="Times New Roman" panose="02020603050405020304" pitchFamily="18" charset="0"/>
                <a:ea typeface="Calibri" panose="020F0502020204030204" pitchFamily="34" charset="0"/>
                <a:cs typeface="Times New Roman" panose="02020603050405020304" pitchFamily="18" charset="0"/>
              </a:rPr>
            </a:br>
            <a:br>
              <a:rPr lang="pl-PL" sz="1800" kern="100" dirty="0">
                <a:latin typeface="Times New Roman" panose="02020603050405020304" pitchFamily="18" charset="0"/>
                <a:ea typeface="Calibri" panose="020F0502020204030204" pitchFamily="34" charset="0"/>
                <a:cs typeface="Times New Roman" panose="02020603050405020304" pitchFamily="18" charset="0"/>
              </a:rPr>
            </a:br>
            <a:br>
              <a:rPr lang="pl-PL" sz="1800" kern="100" dirty="0">
                <a:latin typeface="Times New Roman" panose="02020603050405020304" pitchFamily="18"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br>
              <a:rPr lang="pl-PL" sz="1300" b="1" kern="100" dirty="0">
                <a:latin typeface="Calibri" panose="020F0502020204030204" pitchFamily="34" charset="0"/>
                <a:ea typeface="Calibri" panose="020F0502020204030204" pitchFamily="34" charset="0"/>
                <a:cs typeface="Times New Roman" panose="02020603050405020304" pitchFamily="18" charset="0"/>
              </a:rPr>
            </a:br>
            <a: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Mieszalniki i suszarnie od firmy </a:t>
            </a:r>
            <a:r>
              <a:rPr lang="pl-PL" sz="1800" b="1"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Fiprocess</a:t>
            </a:r>
            <a: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to zaawansowane technologicznie urządzenia, które znajdują zastosowanie w różnych gałęziach przemysłu. </a:t>
            </a:r>
            <a:b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Ich głównym zadaniem jest mieszanie lub suszenie różnych substancji, takich jak proszki, pasty czy ciecze w celu uzyskania jednorodnych proporcji mieszanek o określonych żądanych właściwościach. </a:t>
            </a:r>
            <a:b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W artykule przedstawiamy w skrócie rodzaje oferowanych przez </a:t>
            </a:r>
            <a:r>
              <a:rPr lang="pl-PL" sz="1800" b="1"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Fiprocess</a:t>
            </a:r>
            <a:r>
              <a:rPr lang="pl-PL" sz="18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mieszalników i suszarni oraz ich zastosowania i sposób działania.</a:t>
            </a: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br>
              <a:rPr lang="pl-PL" sz="18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endParaRPr lang="pl-PL" sz="13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3" descr="Abstrakcyjne tło z dymem">
            <a:extLst>
              <a:ext uri="{FF2B5EF4-FFF2-40B4-BE49-F238E27FC236}">
                <a16:creationId xmlns:a16="http://schemas.microsoft.com/office/drawing/2014/main" id="{06D9A705-BFE5-8A5C-865B-7FE2D7A91562}"/>
              </a:ext>
            </a:extLst>
          </p:cNvPr>
          <p:cNvPicPr>
            <a:picLocks noChangeAspect="1"/>
          </p:cNvPicPr>
          <p:nvPr/>
        </p:nvPicPr>
        <p:blipFill rotWithShape="1">
          <a:blip r:embed="rId3"/>
          <a:srcRect l="11494" r="18337"/>
          <a:stretch/>
        </p:blipFill>
        <p:spPr>
          <a:xfrm>
            <a:off x="3665522" y="-34573"/>
            <a:ext cx="4254516" cy="10868908"/>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pic>
        <p:nvPicPr>
          <p:cNvPr id="6" name="Obraz 5" descr="Obraz zawierający Czcionka, Grafika, logo, typografia&#10;&#10;Opis wygenerowany automatycznie">
            <a:extLst>
              <a:ext uri="{FF2B5EF4-FFF2-40B4-BE49-F238E27FC236}">
                <a16:creationId xmlns:a16="http://schemas.microsoft.com/office/drawing/2014/main" id="{0294EEB2-185B-4B7E-DA15-B4B9A8C2B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387" y="150837"/>
            <a:ext cx="3342094" cy="658934"/>
          </a:xfrm>
          <a:prstGeom prst="rect">
            <a:avLst/>
          </a:prstGeom>
        </p:spPr>
      </p:pic>
      <p:pic>
        <p:nvPicPr>
          <p:cNvPr id="24" name="Obraz 23">
            <a:extLst>
              <a:ext uri="{FF2B5EF4-FFF2-40B4-BE49-F238E27FC236}">
                <a16:creationId xmlns:a16="http://schemas.microsoft.com/office/drawing/2014/main" id="{13340E6C-8624-E94D-6322-9D6840A56E0C}"/>
              </a:ext>
            </a:extLst>
          </p:cNvPr>
          <p:cNvPicPr>
            <a:picLocks noChangeAspect="1"/>
          </p:cNvPicPr>
          <p:nvPr/>
        </p:nvPicPr>
        <p:blipFill>
          <a:blip r:embed="rId5"/>
          <a:stretch>
            <a:fillRect/>
          </a:stretch>
        </p:blipFill>
        <p:spPr>
          <a:xfrm>
            <a:off x="3932829" y="4335177"/>
            <a:ext cx="3987210" cy="3288136"/>
          </a:xfrm>
          <a:prstGeom prst="rect">
            <a:avLst/>
          </a:prstGeom>
        </p:spPr>
      </p:pic>
    </p:spTree>
    <p:extLst>
      <p:ext uri="{BB962C8B-B14F-4D97-AF65-F5344CB8AC3E}">
        <p14:creationId xmlns:p14="http://schemas.microsoft.com/office/powerpoint/2010/main" val="317773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3348" cy="341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p>
        </p:txBody>
      </p:sp>
      <p:sp>
        <p:nvSpPr>
          <p:cNvPr id="16" name="Rectangle 10">
            <a:extLst>
              <a:ext uri="{FF2B5EF4-FFF2-40B4-BE49-F238E27FC236}">
                <a16:creationId xmlns:a16="http://schemas.microsoft.com/office/drawing/2014/main" id="{032274B4-B001-4088-B01D-E6999509E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4867" cy="3417112"/>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dirty="0"/>
          </a:p>
        </p:txBody>
      </p:sp>
      <p:sp>
        <p:nvSpPr>
          <p:cNvPr id="2" name="Tytuł 1">
            <a:extLst>
              <a:ext uri="{FF2B5EF4-FFF2-40B4-BE49-F238E27FC236}">
                <a16:creationId xmlns:a16="http://schemas.microsoft.com/office/drawing/2014/main" id="{EA3B01C1-52A7-69F1-25D8-988915424509}"/>
              </a:ext>
            </a:extLst>
          </p:cNvPr>
          <p:cNvSpPr>
            <a:spLocks noGrp="1"/>
          </p:cNvSpPr>
          <p:nvPr>
            <p:ph type="ctrTitle"/>
          </p:nvPr>
        </p:nvSpPr>
        <p:spPr>
          <a:xfrm>
            <a:off x="49702" y="79021"/>
            <a:ext cx="3458811" cy="8627657"/>
          </a:xfrm>
        </p:spPr>
        <p:txBody>
          <a:bodyPr>
            <a:noAutofit/>
          </a:bodyPr>
          <a:lstStyle/>
          <a:p>
            <a:pPr>
              <a:lnSpc>
                <a:spcPct val="107000"/>
              </a:lnSpc>
              <a:spcAft>
                <a:spcPts val="800"/>
              </a:spcAft>
            </a:pPr>
            <a:r>
              <a:rPr lang="pl-PL" sz="14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Mieszalniki do proszków</a:t>
            </a:r>
            <a:br>
              <a:rPr lang="pl-PL" sz="14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r>
              <a:rPr lang="pl-PL" sz="1400" u="sng" kern="0" dirty="0">
                <a:solidFill>
                  <a:srgbClr val="0977B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Mieszalniki do proszków</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są stosowane przede wszystkim w przemyśle budowlanym, spożywczym, farmaceutycznym czy chemicznym oraz pokrewnych. Każdy mieszalnik, jeśli będzie ogrzewany, może też być suszarnią (także w wersji próżniowej).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Wśród nich wyróżniamy mieszalnik lemieszowy, poziomy wstęgowy i pionowy wstęgowy, łopatkowy, stożkowy, intensywny granulator, poziomy łopatkowy, pionowy łopatkowy, dwustożkowy, 3D, typu V, bębnowy (beczko-mieszalnik).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Każde z tych urządzeń charakteryzuje się innym sposobem działania, ale </a:t>
            </a:r>
            <a:r>
              <a:rPr lang="pl-PL" sz="14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ich wspólnym celem jest uzyskanie jednorodnej mieszaniny proszków o określonych właściwościach</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Mieszalniki te różnią się m.in. konstrukcją budowy, skutecznością mieszania, czasem mieszania oraz tym ile pozostałości produktu zostaje w mieszalniku po wymieszaniu.</a:t>
            </a:r>
            <a:br>
              <a:rPr lang="pl-PL" sz="1400" kern="100" dirty="0">
                <a:effectLst/>
                <a:latin typeface="Aptos" panose="020B0004020202020204" pitchFamily="34" charset="0"/>
                <a:ea typeface="Aptos" panose="020B0004020202020204" pitchFamily="34"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endParaRPr lang="pl-PL" sz="13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3" descr="Abstrakcyjne tło z dymem">
            <a:extLst>
              <a:ext uri="{FF2B5EF4-FFF2-40B4-BE49-F238E27FC236}">
                <a16:creationId xmlns:a16="http://schemas.microsoft.com/office/drawing/2014/main" id="{06D9A705-BFE5-8A5C-865B-7FE2D7A91562}"/>
              </a:ext>
            </a:extLst>
          </p:cNvPr>
          <p:cNvPicPr>
            <a:picLocks noChangeAspect="1"/>
          </p:cNvPicPr>
          <p:nvPr/>
        </p:nvPicPr>
        <p:blipFill rotWithShape="1">
          <a:blip r:embed="rId3"/>
          <a:srcRect l="11494" r="18337"/>
          <a:stretch/>
        </p:blipFill>
        <p:spPr>
          <a:xfrm>
            <a:off x="3508514" y="-34573"/>
            <a:ext cx="4411524" cy="10868908"/>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pic>
        <p:nvPicPr>
          <p:cNvPr id="6" name="Obraz 5" descr="Obraz zawierający Czcionka, Grafika, logo, typografia&#10;&#10;Opis wygenerowany automatycznie">
            <a:extLst>
              <a:ext uri="{FF2B5EF4-FFF2-40B4-BE49-F238E27FC236}">
                <a16:creationId xmlns:a16="http://schemas.microsoft.com/office/drawing/2014/main" id="{0294EEB2-185B-4B7E-DA15-B4B9A8C2B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478" y="205201"/>
            <a:ext cx="3342094" cy="658934"/>
          </a:xfrm>
          <a:prstGeom prst="rect">
            <a:avLst/>
          </a:prstGeom>
        </p:spPr>
      </p:pic>
      <p:pic>
        <p:nvPicPr>
          <p:cNvPr id="13" name="Obraz 12">
            <a:extLst>
              <a:ext uri="{FF2B5EF4-FFF2-40B4-BE49-F238E27FC236}">
                <a16:creationId xmlns:a16="http://schemas.microsoft.com/office/drawing/2014/main" id="{AF80A855-19AE-A25F-98C3-11C9E399551C}"/>
              </a:ext>
            </a:extLst>
          </p:cNvPr>
          <p:cNvPicPr>
            <a:picLocks noChangeAspect="1"/>
          </p:cNvPicPr>
          <p:nvPr/>
        </p:nvPicPr>
        <p:blipFill>
          <a:blip r:embed="rId5"/>
          <a:stretch>
            <a:fillRect/>
          </a:stretch>
        </p:blipFill>
        <p:spPr>
          <a:xfrm>
            <a:off x="4491516" y="3972916"/>
            <a:ext cx="3301290" cy="2853929"/>
          </a:xfrm>
          <a:prstGeom prst="rect">
            <a:avLst/>
          </a:prstGeom>
        </p:spPr>
      </p:pic>
      <p:pic>
        <p:nvPicPr>
          <p:cNvPr id="20" name="Obraz 19">
            <a:extLst>
              <a:ext uri="{FF2B5EF4-FFF2-40B4-BE49-F238E27FC236}">
                <a16:creationId xmlns:a16="http://schemas.microsoft.com/office/drawing/2014/main" id="{AA2FEEC3-CB89-2C99-C4A7-F97BFC2C82F0}"/>
              </a:ext>
            </a:extLst>
          </p:cNvPr>
          <p:cNvPicPr>
            <a:picLocks noChangeAspect="1"/>
          </p:cNvPicPr>
          <p:nvPr/>
        </p:nvPicPr>
        <p:blipFill>
          <a:blip r:embed="rId6"/>
          <a:stretch>
            <a:fillRect/>
          </a:stretch>
        </p:blipFill>
        <p:spPr>
          <a:xfrm>
            <a:off x="4491516" y="7428297"/>
            <a:ext cx="2782985" cy="3086179"/>
          </a:xfrm>
          <a:prstGeom prst="rect">
            <a:avLst/>
          </a:prstGeom>
        </p:spPr>
      </p:pic>
      <p:pic>
        <p:nvPicPr>
          <p:cNvPr id="24" name="Obraz 23">
            <a:extLst>
              <a:ext uri="{FF2B5EF4-FFF2-40B4-BE49-F238E27FC236}">
                <a16:creationId xmlns:a16="http://schemas.microsoft.com/office/drawing/2014/main" id="{82A55102-F16F-BB6D-62A0-71067783DB0D}"/>
              </a:ext>
            </a:extLst>
          </p:cNvPr>
          <p:cNvPicPr>
            <a:picLocks noChangeAspect="1"/>
          </p:cNvPicPr>
          <p:nvPr/>
        </p:nvPicPr>
        <p:blipFill>
          <a:blip r:embed="rId7"/>
          <a:stretch>
            <a:fillRect/>
          </a:stretch>
        </p:blipFill>
        <p:spPr>
          <a:xfrm>
            <a:off x="4994692" y="951834"/>
            <a:ext cx="1847666" cy="2845684"/>
          </a:xfrm>
          <a:prstGeom prst="rect">
            <a:avLst/>
          </a:prstGeom>
        </p:spPr>
      </p:pic>
    </p:spTree>
    <p:extLst>
      <p:ext uri="{BB962C8B-B14F-4D97-AF65-F5344CB8AC3E}">
        <p14:creationId xmlns:p14="http://schemas.microsoft.com/office/powerpoint/2010/main" val="1721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3348" cy="341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p>
        </p:txBody>
      </p:sp>
      <p:sp>
        <p:nvSpPr>
          <p:cNvPr id="16" name="Rectangle 10">
            <a:extLst>
              <a:ext uri="{FF2B5EF4-FFF2-40B4-BE49-F238E27FC236}">
                <a16:creationId xmlns:a16="http://schemas.microsoft.com/office/drawing/2014/main" id="{032274B4-B001-4088-B01D-E6999509E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4867" cy="3417112"/>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dirty="0"/>
          </a:p>
        </p:txBody>
      </p:sp>
      <p:sp>
        <p:nvSpPr>
          <p:cNvPr id="2" name="Tytuł 1">
            <a:extLst>
              <a:ext uri="{FF2B5EF4-FFF2-40B4-BE49-F238E27FC236}">
                <a16:creationId xmlns:a16="http://schemas.microsoft.com/office/drawing/2014/main" id="{EA3B01C1-52A7-69F1-25D8-988915424509}"/>
              </a:ext>
            </a:extLst>
          </p:cNvPr>
          <p:cNvSpPr>
            <a:spLocks noGrp="1"/>
          </p:cNvSpPr>
          <p:nvPr>
            <p:ph type="ctrTitle"/>
          </p:nvPr>
        </p:nvSpPr>
        <p:spPr>
          <a:xfrm>
            <a:off x="49703" y="79022"/>
            <a:ext cx="3448871" cy="10098648"/>
          </a:xfrm>
        </p:spPr>
        <p:txBody>
          <a:bodyPr>
            <a:noAutofit/>
          </a:bodyPr>
          <a:lstStyle/>
          <a:p>
            <a:pPr>
              <a:lnSpc>
                <a:spcPct val="107000"/>
              </a:lnSpc>
              <a:spcAft>
                <a:spcPts val="800"/>
              </a:spcAft>
            </a:pP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br>
              <a:rPr lang="pl-PL" sz="18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r>
              <a:rPr lang="pl-PL" sz="14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Mieszalniki do past</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100" dirty="0">
                <a:effectLst/>
                <a:latin typeface="Aptos" panose="020B0004020202020204" pitchFamily="34" charset="0"/>
                <a:ea typeface="Aptos" panose="020B0004020202020204" pitchFamily="34"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Mieszalniki do past oraz substancji gęstych i lepkich są niezbędne w przemyśle chemicznym, kosmetycznym, farmaceutycznym, budowlanym, spożywczym, oraz w wielu innych, wszędzie tam gdzie wymagane jest uzyskanie jednorodnych mieszanin o konsystencji pasty lub ich jednoczesne suszenie.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Wśród nich znajdują się mieszalniki: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zetowy</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(zwany też: sigma,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mikstruder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kneader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zagniatarka), planetarny dwuwałowy, dyspergujący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disolwer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mieszalnik wielowałowy (homogenizator) oraz mieszalnik poziomy i pionowy łopatkowy.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 / suszarnia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zetowa</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4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służy do mieszania (lub suszenia) najbardziej gęstych i lepkich substancji</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 planetarny dwuwałowy służy do mieszania lub suszenia substancji trochę mniej gęstych niż w przypadku mieszalnika zet.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 dyspergujący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disolwer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umożliwia uzyskanie jednorodnej mieszaniny poprzez rozdrobnienie cząsteczek substancji przy jednoczesnym mieszaniu całej masy mieszadłem ramowym zgarniającym.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 wielowałowy (homogenizator) pozwala na równoczesne mieszanie kilku substancji, ich dyspergowanie oraz mielenie cząstek stałych w masie jednocześnie.</a:t>
            </a:r>
            <a:br>
              <a:rPr lang="pl-PL" sz="18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800" kern="100" dirty="0">
                <a:effectLst/>
                <a:latin typeface="Times New Roman" panose="02020603050405020304" pitchFamily="18" charset="0"/>
                <a:ea typeface="Aptos" panose="020B0004020202020204" pitchFamily="34" charset="0"/>
                <a:cs typeface="Times New Roman" panose="02020603050405020304" pitchFamily="18" charset="0"/>
              </a:rPr>
              <a:t> </a:t>
            </a:r>
            <a:br>
              <a:rPr lang="pl-PL" sz="1800" kern="100" dirty="0">
                <a:effectLst/>
                <a:latin typeface="Aptos" panose="020B0004020202020204" pitchFamily="34" charset="0"/>
                <a:ea typeface="Aptos" panose="020B0004020202020204" pitchFamily="34" charset="0"/>
                <a:cs typeface="Times New Roman" panose="02020603050405020304" pitchFamily="18" charset="0"/>
              </a:rPr>
            </a:br>
            <a:endParaRPr lang="pl-PL" sz="13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3" descr="Abstrakcyjne tło z dymem">
            <a:extLst>
              <a:ext uri="{FF2B5EF4-FFF2-40B4-BE49-F238E27FC236}">
                <a16:creationId xmlns:a16="http://schemas.microsoft.com/office/drawing/2014/main" id="{06D9A705-BFE5-8A5C-865B-7FE2D7A91562}"/>
              </a:ext>
            </a:extLst>
          </p:cNvPr>
          <p:cNvPicPr>
            <a:picLocks noChangeAspect="1"/>
          </p:cNvPicPr>
          <p:nvPr/>
        </p:nvPicPr>
        <p:blipFill rotWithShape="1">
          <a:blip r:embed="rId2"/>
          <a:srcRect l="11494" r="18337"/>
          <a:stretch/>
        </p:blipFill>
        <p:spPr>
          <a:xfrm>
            <a:off x="3665521" y="-34573"/>
            <a:ext cx="4203296" cy="10868908"/>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pic>
        <p:nvPicPr>
          <p:cNvPr id="6" name="Obraz 5" descr="Obraz zawierający Czcionka, Grafika, logo, typografia&#10;&#10;Opis wygenerowany automatycznie">
            <a:extLst>
              <a:ext uri="{FF2B5EF4-FFF2-40B4-BE49-F238E27FC236}">
                <a16:creationId xmlns:a16="http://schemas.microsoft.com/office/drawing/2014/main" id="{0294EEB2-185B-4B7E-DA15-B4B9A8C2B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722" y="124142"/>
            <a:ext cx="3342094" cy="658934"/>
          </a:xfrm>
          <a:prstGeom prst="rect">
            <a:avLst/>
          </a:prstGeom>
        </p:spPr>
      </p:pic>
      <p:pic>
        <p:nvPicPr>
          <p:cNvPr id="4" name="Obraz 3">
            <a:extLst>
              <a:ext uri="{FF2B5EF4-FFF2-40B4-BE49-F238E27FC236}">
                <a16:creationId xmlns:a16="http://schemas.microsoft.com/office/drawing/2014/main" id="{F07BE1E5-2C6F-5708-03A0-31FC9B840AA8}"/>
              </a:ext>
            </a:extLst>
          </p:cNvPr>
          <p:cNvPicPr>
            <a:picLocks noChangeAspect="1"/>
          </p:cNvPicPr>
          <p:nvPr/>
        </p:nvPicPr>
        <p:blipFill>
          <a:blip r:embed="rId4"/>
          <a:stretch>
            <a:fillRect/>
          </a:stretch>
        </p:blipFill>
        <p:spPr>
          <a:xfrm>
            <a:off x="4120084" y="883328"/>
            <a:ext cx="3771018" cy="2041619"/>
          </a:xfrm>
          <a:prstGeom prst="rect">
            <a:avLst/>
          </a:prstGeom>
        </p:spPr>
      </p:pic>
      <p:pic>
        <p:nvPicPr>
          <p:cNvPr id="11" name="Obraz 10">
            <a:extLst>
              <a:ext uri="{FF2B5EF4-FFF2-40B4-BE49-F238E27FC236}">
                <a16:creationId xmlns:a16="http://schemas.microsoft.com/office/drawing/2014/main" id="{E7890320-B731-3434-BD72-1C70510607F0}"/>
              </a:ext>
            </a:extLst>
          </p:cNvPr>
          <p:cNvPicPr>
            <a:picLocks noChangeAspect="1"/>
          </p:cNvPicPr>
          <p:nvPr/>
        </p:nvPicPr>
        <p:blipFill>
          <a:blip r:embed="rId5"/>
          <a:stretch>
            <a:fillRect/>
          </a:stretch>
        </p:blipFill>
        <p:spPr>
          <a:xfrm>
            <a:off x="4512997" y="3524031"/>
            <a:ext cx="2508343" cy="2885071"/>
          </a:xfrm>
          <a:prstGeom prst="rect">
            <a:avLst/>
          </a:prstGeom>
        </p:spPr>
      </p:pic>
      <p:pic>
        <p:nvPicPr>
          <p:cNvPr id="13" name="Obraz 12">
            <a:extLst>
              <a:ext uri="{FF2B5EF4-FFF2-40B4-BE49-F238E27FC236}">
                <a16:creationId xmlns:a16="http://schemas.microsoft.com/office/drawing/2014/main" id="{F7064D1A-729C-A306-6034-BD05ED7145FE}"/>
              </a:ext>
            </a:extLst>
          </p:cNvPr>
          <p:cNvPicPr>
            <a:picLocks noChangeAspect="1"/>
          </p:cNvPicPr>
          <p:nvPr/>
        </p:nvPicPr>
        <p:blipFill>
          <a:blip r:embed="rId6"/>
          <a:stretch>
            <a:fillRect/>
          </a:stretch>
        </p:blipFill>
        <p:spPr>
          <a:xfrm>
            <a:off x="4985381" y="7228201"/>
            <a:ext cx="2080961" cy="3130608"/>
          </a:xfrm>
          <a:prstGeom prst="rect">
            <a:avLst/>
          </a:prstGeom>
        </p:spPr>
      </p:pic>
    </p:spTree>
    <p:extLst>
      <p:ext uri="{BB962C8B-B14F-4D97-AF65-F5344CB8AC3E}">
        <p14:creationId xmlns:p14="http://schemas.microsoft.com/office/powerpoint/2010/main" val="3220595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3348" cy="341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p>
        </p:txBody>
      </p:sp>
      <p:sp>
        <p:nvSpPr>
          <p:cNvPr id="16" name="Rectangle 10">
            <a:extLst>
              <a:ext uri="{FF2B5EF4-FFF2-40B4-BE49-F238E27FC236}">
                <a16:creationId xmlns:a16="http://schemas.microsoft.com/office/drawing/2014/main" id="{032274B4-B001-4088-B01D-E6999509E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6" y="3691326"/>
            <a:ext cx="6074867" cy="3417112"/>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dirty="0"/>
          </a:p>
        </p:txBody>
      </p:sp>
      <p:sp>
        <p:nvSpPr>
          <p:cNvPr id="2" name="Tytuł 1">
            <a:extLst>
              <a:ext uri="{FF2B5EF4-FFF2-40B4-BE49-F238E27FC236}">
                <a16:creationId xmlns:a16="http://schemas.microsoft.com/office/drawing/2014/main" id="{EA3B01C1-52A7-69F1-25D8-988915424509}"/>
              </a:ext>
            </a:extLst>
          </p:cNvPr>
          <p:cNvSpPr>
            <a:spLocks noGrp="1"/>
          </p:cNvSpPr>
          <p:nvPr>
            <p:ph type="ctrTitle"/>
          </p:nvPr>
        </p:nvSpPr>
        <p:spPr>
          <a:xfrm>
            <a:off x="49702" y="79021"/>
            <a:ext cx="3051307" cy="9174309"/>
          </a:xfrm>
        </p:spPr>
        <p:txBody>
          <a:bodyPr>
            <a:noAutofit/>
          </a:bodyPr>
          <a:lstStyle/>
          <a:p>
            <a:pPr>
              <a:lnSpc>
                <a:spcPct val="107000"/>
              </a:lnSpc>
              <a:spcAft>
                <a:spcPts val="800"/>
              </a:spcAft>
            </a:pPr>
            <a:r>
              <a:rPr lang="pl-PL" sz="14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Mieszalniki do cieczy</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100" dirty="0">
                <a:effectLst/>
                <a:latin typeface="Times New Roman" panose="02020603050405020304" pitchFamily="18" charset="0"/>
                <a:ea typeface="Aptos" panose="020B0004020202020204" pitchFamily="34"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Mieszalniki do cieczy oferowane przez firmę </a:t>
            </a:r>
            <a:r>
              <a:rPr lang="pl-PL" sz="1400" u="sng" kern="0" dirty="0" err="1">
                <a:solidFill>
                  <a:srgbClr val="0977BD"/>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Fiprocess</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są wykorzystywane w przemyśle spożywczym, kosmetycznym, farmaceutycznym czy chemicznym oraz wielu innych. Wśród nich wyróżniamy m.in.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deaerator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próżniowy, homogenizator, </a:t>
            </a: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emulsyfikator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mieszalnik magnetyczny, mieszalnik indukcyjny oraz pompę ucierającą.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Deaerator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próżniowy służy do usuwania powietrza z mieszanin ciekłych (a także past), co pozwala na eliminację pęcherzyków powietrza i poprawę jakości produktu.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Homogenizator natomiast </a:t>
            </a:r>
            <a:r>
              <a:rPr lang="pl-PL" sz="1400" b="1"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umożliwia uzyskanie jednolitej masy poprzez rozdrobnienie cząsteczek stałych substancji znajdujących się w tej masie</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1400" kern="0" dirty="0" err="1">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Emulsyfikator</a:t>
            </a:r>
            <a:r>
              <a:rPr lang="pl-PL" sz="1400" kern="0" dirty="0">
                <a:solidFill>
                  <a:srgbClr val="455057"/>
                </a:solidFill>
                <a:effectLst/>
                <a:latin typeface="Times New Roman" panose="02020603050405020304" pitchFamily="18" charset="0"/>
                <a:ea typeface="Times New Roman" panose="02020603050405020304" pitchFamily="18" charset="0"/>
                <a:cs typeface="Times New Roman" panose="02020603050405020304" pitchFamily="18" charset="0"/>
              </a:rPr>
              <a:t> jest odpowiedzialny za tworzenie stabilnych emulsji, czyli mieszanin dwóch niemieszających się ze sobą cieczy. Pompa ucierająca służy do ujednolicania i homogenizacji zawiesin.</a:t>
            </a:r>
            <a:br>
              <a:rPr lang="pl-PL" sz="1400" kern="100" dirty="0">
                <a:effectLst/>
                <a:latin typeface="Aptos" panose="020B0004020202020204" pitchFamily="34" charset="0"/>
                <a:ea typeface="Aptos" panose="020B0004020202020204" pitchFamily="34" charset="0"/>
                <a:cs typeface="Times New Roman" panose="02020603050405020304" pitchFamily="18" charset="0"/>
              </a:rPr>
            </a:br>
            <a:endParaRPr lang="pl-PL" sz="13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3" descr="Abstrakcyjne tło z dymem">
            <a:extLst>
              <a:ext uri="{FF2B5EF4-FFF2-40B4-BE49-F238E27FC236}">
                <a16:creationId xmlns:a16="http://schemas.microsoft.com/office/drawing/2014/main" id="{06D9A705-BFE5-8A5C-865B-7FE2D7A91562}"/>
              </a:ext>
            </a:extLst>
          </p:cNvPr>
          <p:cNvPicPr>
            <a:picLocks noChangeAspect="1"/>
          </p:cNvPicPr>
          <p:nvPr/>
        </p:nvPicPr>
        <p:blipFill rotWithShape="1">
          <a:blip r:embed="rId3"/>
          <a:srcRect l="11494" r="18337"/>
          <a:stretch/>
        </p:blipFill>
        <p:spPr>
          <a:xfrm>
            <a:off x="3299792" y="-34573"/>
            <a:ext cx="4620246" cy="10868908"/>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pic>
        <p:nvPicPr>
          <p:cNvPr id="6" name="Obraz 5" descr="Obraz zawierający Czcionka, Grafika, logo, typografia&#10;&#10;Opis wygenerowany automatycznie">
            <a:extLst>
              <a:ext uri="{FF2B5EF4-FFF2-40B4-BE49-F238E27FC236}">
                <a16:creationId xmlns:a16="http://schemas.microsoft.com/office/drawing/2014/main" id="{0294EEB2-185B-4B7E-DA15-B4B9A8C2B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173" y="203579"/>
            <a:ext cx="3342094" cy="658934"/>
          </a:xfrm>
          <a:prstGeom prst="rect">
            <a:avLst/>
          </a:prstGeom>
        </p:spPr>
      </p:pic>
      <p:pic>
        <p:nvPicPr>
          <p:cNvPr id="4" name="Obraz 3">
            <a:extLst>
              <a:ext uri="{FF2B5EF4-FFF2-40B4-BE49-F238E27FC236}">
                <a16:creationId xmlns:a16="http://schemas.microsoft.com/office/drawing/2014/main" id="{81F8FCB5-3AB2-8193-82DE-A269F84CB43A}"/>
              </a:ext>
            </a:extLst>
          </p:cNvPr>
          <p:cNvPicPr>
            <a:picLocks noChangeAspect="1"/>
          </p:cNvPicPr>
          <p:nvPr/>
        </p:nvPicPr>
        <p:blipFill>
          <a:blip r:embed="rId5"/>
          <a:stretch>
            <a:fillRect/>
          </a:stretch>
        </p:blipFill>
        <p:spPr>
          <a:xfrm>
            <a:off x="5336568" y="1759598"/>
            <a:ext cx="1412544" cy="3283928"/>
          </a:xfrm>
          <a:prstGeom prst="rect">
            <a:avLst/>
          </a:prstGeom>
        </p:spPr>
      </p:pic>
      <p:pic>
        <p:nvPicPr>
          <p:cNvPr id="10" name="Obraz 9">
            <a:extLst>
              <a:ext uri="{FF2B5EF4-FFF2-40B4-BE49-F238E27FC236}">
                <a16:creationId xmlns:a16="http://schemas.microsoft.com/office/drawing/2014/main" id="{B87E3F3E-EEE8-B5B5-0379-07A47259B680}"/>
              </a:ext>
            </a:extLst>
          </p:cNvPr>
          <p:cNvPicPr>
            <a:picLocks noChangeAspect="1"/>
          </p:cNvPicPr>
          <p:nvPr/>
        </p:nvPicPr>
        <p:blipFill>
          <a:blip r:embed="rId6"/>
          <a:stretch>
            <a:fillRect/>
          </a:stretch>
        </p:blipFill>
        <p:spPr>
          <a:xfrm>
            <a:off x="5452669" y="5874143"/>
            <a:ext cx="1543265" cy="2781688"/>
          </a:xfrm>
          <a:prstGeom prst="rect">
            <a:avLst/>
          </a:prstGeom>
        </p:spPr>
      </p:pic>
    </p:spTree>
    <p:extLst>
      <p:ext uri="{BB962C8B-B14F-4D97-AF65-F5344CB8AC3E}">
        <p14:creationId xmlns:p14="http://schemas.microsoft.com/office/powerpoint/2010/main" val="1684345975"/>
      </p:ext>
    </p:extLst>
  </p:cSld>
  <p:clrMapOvr>
    <a:masterClrMapping/>
  </p:clrMapOvr>
</p:sld>
</file>

<file path=ppt/theme/theme1.xml><?xml version="1.0" encoding="utf-8"?>
<a:theme xmlns:a="http://schemas.openxmlformats.org/drawingml/2006/main" name="SplashVTI">
  <a:themeElements>
    <a:clrScheme name="AnalogousFromDarkSeedLeftStep">
      <a:dk1>
        <a:srgbClr val="000000"/>
      </a:dk1>
      <a:lt1>
        <a:srgbClr val="FFFFFF"/>
      </a:lt1>
      <a:dk2>
        <a:srgbClr val="301B2D"/>
      </a:dk2>
      <a:lt2>
        <a:srgbClr val="F0F3F2"/>
      </a:lt2>
      <a:accent1>
        <a:srgbClr val="E72983"/>
      </a:accent1>
      <a:accent2>
        <a:srgbClr val="D517C0"/>
      </a:accent2>
      <a:accent3>
        <a:srgbClr val="AD29E7"/>
      </a:accent3>
      <a:accent4>
        <a:srgbClr val="5725D7"/>
      </a:accent4>
      <a:accent5>
        <a:srgbClr val="2944E7"/>
      </a:accent5>
      <a:accent6>
        <a:srgbClr val="1781D5"/>
      </a:accent6>
      <a:hlink>
        <a:srgbClr val="433FBF"/>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docProps/app.xml><?xml version="1.0" encoding="utf-8"?>
<Properties xmlns="http://schemas.openxmlformats.org/officeDocument/2006/extended-properties" xmlns:vt="http://schemas.openxmlformats.org/officeDocument/2006/docPropsVTypes">
  <TotalTime>153</TotalTime>
  <Words>547</Words>
  <Application>Microsoft Office PowerPoint</Application>
  <PresentationFormat>Niestandardowy</PresentationFormat>
  <Paragraphs>4</Paragraphs>
  <Slides>4</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4</vt:i4>
      </vt:variant>
    </vt:vector>
  </HeadingPairs>
  <TitlesOfParts>
    <vt:vector size="11" baseType="lpstr">
      <vt:lpstr>Aptos</vt:lpstr>
      <vt:lpstr>Arial</vt:lpstr>
      <vt:lpstr>Avenir Next LT Pro</vt:lpstr>
      <vt:lpstr>Calibri</vt:lpstr>
      <vt:lpstr>Posterama</vt:lpstr>
      <vt:lpstr>Times New Roman</vt:lpstr>
      <vt:lpstr>SplashVTI</vt:lpstr>
      <vt:lpstr>       FIPROCESS Sp. z o.o. www.fiprocess.pl       Mieszalniki i suszarnie od firmy Fiprocess to zaawansowane technologicznie urządzenia, które znajdują zastosowanie w różnych gałęziach przemysłu.    Ich głównym zadaniem jest mieszanie lub suszenie różnych substancji, takich jak proszki, pasty czy ciecze w celu uzyskania jednorodnych proporcji mieszanek o określonych żądanych właściwościach.   W artykule przedstawiamy w skrócie rodzaje oferowanych przez Fiprocess mieszalników i suszarni oraz ich zastosowania i sposób działania.    </vt:lpstr>
      <vt:lpstr>Mieszalniki do proszków  Mieszalniki do proszków są stosowane przede wszystkim w przemyśle budowlanym, spożywczym, farmaceutycznym czy chemicznym oraz pokrewnych. Każdy mieszalnik, jeśli będzie ogrzewany, może też być suszarnią (także w wersji próżniowej).   Wśród nich wyróżniamy mieszalnik lemieszowy, poziomy wstęgowy i pionowy wstęgowy, łopatkowy, stożkowy, intensywny granulator, poziomy łopatkowy, pionowy łopatkowy, dwustożkowy, 3D, typu V, bębnowy (beczko-mieszalnik).   Każde z tych urządzeń charakteryzuje się innym sposobem działania, ale ich wspólnym celem jest uzyskanie jednorodnej mieszaniny proszków o określonych właściwościach.   Mieszalniki te różnią się m.in. konstrukcją budowy, skutecznością mieszania, czasem mieszania oraz tym ile pozostałości produktu zostaje w mieszalniku po wymieszaniu.  </vt:lpstr>
      <vt:lpstr>      Mieszalniki do past  Mieszalniki do past oraz substancji gęstych i lepkich są niezbędne w przemyśle chemicznym, kosmetycznym, farmaceutycznym, budowlanym, spożywczym, oraz w wielu innych, wszędzie tam gdzie wymagane jest uzyskanie jednorodnych mieszanin o konsystencji pasty lub ich jednoczesne suszenie.  Wśród nich znajdują się mieszalniki: zetowy (zwany też: sigma, mikstruder, kneader, zagniatarka), planetarny dwuwałowy, dyspergujący (disolwer), mieszalnik wielowałowy (homogenizator) oraz mieszalnik poziomy i pionowy łopatkowy.   Mieszalnik / suszarnia zetowa  służy do mieszania (lub suszenia) najbardziej gęstych i lepkich substancji.   Mieszalnik planetarny dwuwałowy służy do mieszania lub suszenia substancji trochę mniej gęstych niż w przypadku mieszalnika zet.   Mieszalnik dyspergujący (disolwer) umożliwia uzyskanie jednorodnej mieszaniny poprzez rozdrobnienie cząsteczek substancji przy jednoczesnym mieszaniu całej masy mieszadłem ramowym zgarniającym.   Mieszalnik wielowałowy (homogenizator) pozwala na równoczesne mieszanie kilku substancji, ich dyspergowanie oraz mielenie cząstek stałych w masie jednocześnie.   </vt:lpstr>
      <vt:lpstr>Mieszalniki do cieczy   Mieszalniki do cieczy oferowane przez firmę Fiprocess są wykorzystywane w przemyśle spożywczym, kosmetycznym, farmaceutycznym czy chemicznym oraz wielu innych. Wśród nich wyróżniamy m.in. deaerator próżniowy, homogenizator, emulsyfikator, mieszalnik magnetyczny, mieszalnik indukcyjny oraz pompę ucierającą.   Deaerator próżniowy służy do usuwania powietrza z mieszanin ciekłych (a także past), co pozwala na eliminację pęcherzyków powietrza i poprawę jakości produktu.   Homogenizator natomiast umożliwia uzyskanie jednolitej masy poprzez rozdrobnienie cząsteczek stałych substancji znajdujących się w tej masie.   Emulsyfikator jest odpowiedzialny za tworzenie stabilnych emulsji, czyli mieszanin dwóch niemieszających się ze sobą cieczy. Pompa ucierająca służy do ujednolicania i homogenizacji zawiesin.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FIPROCESS Sp. z o.o. www.fiprocess.pl  Oferujemy szeroką gamę mieszalników, suszarni i wirówek renomowanych producentów. Sprzedaż, transport, montaż, serwis. Zapraszamy do odwiedzenia naszej strony internetowej.      PerMix Tec. Mieszalniki do proszków, past i cieczy.  https://fiprocess.pl/kategoria-produktu/mieszalniki-permix/     Rousselet Robatel. Wirówki: SEPARACJA CIAŁO STAŁE/CIECZ, SEPARACJA/EKSTRAKCJA CIECZ/CIECZ,  CHROMATOGRAFY WIROWE https://fiprocess.pl/kategoria-produktu/wirowki-i-ekstraktory-rousselet-robatel/    HEGATEC ENGINEERING suszarnie taśmowe, suszarnie próżniowe, liofilizatory https://fiprocess.pl/kategoria-produktu/liofilizatory-i-suszarnie-hegatec/</dc:title>
  <dc:creator>Joanna Fijałkowska</dc:creator>
  <cp:lastModifiedBy>Joanna Fijałkowska</cp:lastModifiedBy>
  <cp:revision>10</cp:revision>
  <cp:lastPrinted>2023-09-05T09:28:06Z</cp:lastPrinted>
  <dcterms:created xsi:type="dcterms:W3CDTF">2023-09-05T08:46:45Z</dcterms:created>
  <dcterms:modified xsi:type="dcterms:W3CDTF">2024-01-23T12:07:01Z</dcterms:modified>
</cp:coreProperties>
</file>